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3" r:id="rId3"/>
    <p:sldId id="257" r:id="rId4"/>
    <p:sldId id="258" r:id="rId5"/>
    <p:sldId id="259" r:id="rId6"/>
    <p:sldId id="262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99CB9C-8BFC-4860-83A5-4FE7B77CA2CF}" type="datetimeFigureOut">
              <a:rPr lang="en-US" smtClean="0"/>
              <a:t>4/13/2010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8A6BA5-1D8B-424D-8542-1825382FF21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8E51D-C646-4FCD-A8B5-668F6022024E}" type="datetime1">
              <a:rPr lang="et-EE" smtClean="0"/>
              <a:t>13.04.2010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ESS 22. konverents "Statistika ja eluteadused"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29069-B9CA-4D13-8A37-737DADC07F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EAFA-3C72-48AC-A78B-198EC0A69D98}" type="datetime1">
              <a:rPr lang="et-EE" smtClean="0"/>
              <a:t>13.04.2010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ESS 22. konverents "Statistika ja eluteadused"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29069-B9CA-4D13-8A37-737DADC07F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B807-8060-43EB-84EF-F0D4333E8712}" type="datetime1">
              <a:rPr lang="et-EE" smtClean="0"/>
              <a:t>13.04.2010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ESS 22. konverents "Statistika ja eluteadused"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29069-B9CA-4D13-8A37-737DADC07F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F5B93-1952-4F35-99D6-FC200D5F5E2A}" type="datetime1">
              <a:rPr lang="et-EE" smtClean="0"/>
              <a:t>13.04.2010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ESS 22. konverents "Statistika ja eluteadused"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29069-B9CA-4D13-8A37-737DADC07F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CA6E-0F70-435C-92A6-705A7AFDD58A}" type="datetime1">
              <a:rPr lang="et-EE" smtClean="0"/>
              <a:t>13.04.2010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ESS 22. konverents "Statistika ja eluteadused"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29069-B9CA-4D13-8A37-737DADC07F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204CA-EADF-4351-86D6-EE7D47FE5DEF}" type="datetime1">
              <a:rPr lang="et-EE" smtClean="0"/>
              <a:t>13.04.2010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ESS 22. konverents "Statistika ja eluteadused"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29069-B9CA-4D13-8A37-737DADC07F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25498-6A73-4AC7-9AE7-34A2628EAB32}" type="datetime1">
              <a:rPr lang="et-EE" smtClean="0"/>
              <a:t>13.04.2010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ESS 22. konverents "Statistika ja eluteadused"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29069-B9CA-4D13-8A37-737DADC07F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E4E17-6F9C-4DE3-93B3-ED3B270844BF}" type="datetime1">
              <a:rPr lang="et-EE" smtClean="0"/>
              <a:t>13.04.2010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ESS 22. konverents "Statistika ja eluteadused"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29069-B9CA-4D13-8A37-737DADC07F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37CF1-DA4F-45A6-9AF3-A14A09BBCA5E}" type="datetime1">
              <a:rPr lang="et-EE" smtClean="0"/>
              <a:t>13.04.2010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ESS 22. konverents "Statistika ja eluteadused"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29069-B9CA-4D13-8A37-737DADC07F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29F5-07C9-46EF-B48F-AA39DD5313C6}" type="datetime1">
              <a:rPr lang="et-EE" smtClean="0"/>
              <a:t>13.04.2010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ESS 22. konverents "Statistika ja eluteadused"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29069-B9CA-4D13-8A37-737DADC07F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B4044-7E48-41F3-966B-90B716E683DB}" type="datetime1">
              <a:rPr lang="et-EE" smtClean="0"/>
              <a:t>13.04.2010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ESS 22. konverents "Statistika ja eluteadused"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29069-B9CA-4D13-8A37-737DADC07F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6D104-98C2-48D2-A53F-A6B3EC4CC92D}" type="datetime1">
              <a:rPr lang="et-EE" smtClean="0"/>
              <a:t>13.04.2010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smtClean="0"/>
              <a:t>ESS 22. konverents "Statistika ja eluteadused"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29069-B9CA-4D13-8A37-737DADC07F3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158" y="2130425"/>
            <a:ext cx="8358246" cy="1470025"/>
          </a:xfrm>
        </p:spPr>
        <p:txBody>
          <a:bodyPr>
            <a:normAutofit/>
          </a:bodyPr>
          <a:lstStyle/>
          <a:p>
            <a:r>
              <a:rPr lang="et-EE" sz="4000" dirty="0" smtClean="0"/>
              <a:t>Eluteadused ja statistika: </a:t>
            </a:r>
            <a:br>
              <a:rPr lang="et-EE" sz="4000" dirty="0" smtClean="0"/>
            </a:br>
            <a:r>
              <a:rPr lang="et-EE" sz="4000" dirty="0" smtClean="0"/>
              <a:t>koostöö vormid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 smtClean="0"/>
              <a:t>Kus me oleme ja kuhu läheme? </a:t>
            </a:r>
          </a:p>
          <a:p>
            <a:r>
              <a:rPr lang="et-EE" dirty="0" smtClean="0"/>
              <a:t> vajadused, võimalused, unistused ...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BD7E9-DC62-45BC-898A-54441B706776}" type="datetime1">
              <a:rPr lang="et-EE" smtClean="0"/>
              <a:t>13.04.2010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ESS 22. konverents "Statistika ja eluteadused"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Kava: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Kes me oleme?</a:t>
            </a:r>
          </a:p>
          <a:p>
            <a:r>
              <a:rPr lang="et-EE" dirty="0" smtClean="0"/>
              <a:t>Eluteadlaste huvid ja soovid (statistikale ja statistikutele)</a:t>
            </a:r>
          </a:p>
          <a:p>
            <a:r>
              <a:rPr lang="et-EE" dirty="0" smtClean="0"/>
              <a:t>Statistikute huvid ja soovid</a:t>
            </a:r>
          </a:p>
          <a:p>
            <a:r>
              <a:rPr lang="et-EE" dirty="0" smtClean="0"/>
              <a:t>Probleemid koostöös</a:t>
            </a:r>
          </a:p>
          <a:p>
            <a:r>
              <a:rPr lang="et-EE" dirty="0" smtClean="0"/>
              <a:t>Kuidas parandada eluteadlaste ja statistikute koostööd?</a:t>
            </a:r>
          </a:p>
          <a:p>
            <a:endParaRPr lang="et-EE" dirty="0" smtClean="0"/>
          </a:p>
          <a:p>
            <a:endParaRPr lang="et-EE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D6421-3EF0-4287-9195-392725E2F5C2}" type="datetime1">
              <a:rPr lang="et-EE" smtClean="0"/>
              <a:t>13.04.2010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ESS 22. konverents "Statistika ja eluteadused"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Statistikud ja eluteadlased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smtClean="0"/>
              <a:t>Statistikud: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t-EE" dirty="0" smtClean="0">
                <a:solidFill>
                  <a:schemeClr val="accent2"/>
                </a:solidFill>
              </a:rPr>
              <a:t>MSI, Tartu</a:t>
            </a:r>
          </a:p>
          <a:p>
            <a:r>
              <a:rPr lang="et-EE" dirty="0" smtClean="0"/>
              <a:t>TÜ Tervishoiu Instituut</a:t>
            </a:r>
          </a:p>
          <a:p>
            <a:r>
              <a:rPr lang="et-EE" dirty="0" smtClean="0"/>
              <a:t>EMÜ</a:t>
            </a:r>
          </a:p>
          <a:p>
            <a:r>
              <a:rPr lang="et-EE" dirty="0" smtClean="0"/>
              <a:t>Tervise Arengu Instituut</a:t>
            </a:r>
          </a:p>
          <a:p>
            <a:r>
              <a:rPr lang="et-EE" dirty="0" smtClean="0"/>
              <a:t>Eesti Statistikaamet</a:t>
            </a:r>
          </a:p>
          <a:p>
            <a:r>
              <a:rPr lang="et-EE" dirty="0" smtClean="0"/>
              <a:t>Üksikud siin-seal mujal</a:t>
            </a:r>
          </a:p>
          <a:p>
            <a:endParaRPr lang="et-EE" dirty="0" smtClean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t-EE" dirty="0" smtClean="0"/>
              <a:t>Eluteadlased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t-EE" dirty="0" smtClean="0"/>
              <a:t>Bioloogid</a:t>
            </a:r>
          </a:p>
          <a:p>
            <a:r>
              <a:rPr lang="et-EE" dirty="0" smtClean="0"/>
              <a:t>Põllumajandusteadlased</a:t>
            </a:r>
          </a:p>
          <a:p>
            <a:r>
              <a:rPr lang="et-EE" dirty="0" smtClean="0"/>
              <a:t>Metsandusteadlased</a:t>
            </a:r>
          </a:p>
          <a:p>
            <a:r>
              <a:rPr lang="et-EE" dirty="0" smtClean="0"/>
              <a:t>Tervishoiuteadlased</a:t>
            </a:r>
          </a:p>
          <a:p>
            <a:r>
              <a:rPr lang="et-EE" dirty="0" smtClean="0"/>
              <a:t>Arstiteadlased </a:t>
            </a:r>
          </a:p>
          <a:p>
            <a:r>
              <a:rPr lang="et-EE" dirty="0" smtClean="0"/>
              <a:t>Geeniteadlased</a:t>
            </a:r>
          </a:p>
          <a:p>
            <a:pPr>
              <a:buNone/>
            </a:pPr>
            <a:endParaRPr lang="et-EE" dirty="0" smtClean="0"/>
          </a:p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DD31E-9D8D-4EE7-B62E-FE6576AF5E67}" type="datetime1">
              <a:rPr lang="et-EE" smtClean="0"/>
              <a:t>13.04.2010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ESS 22. konverents "Statistika ja eluteadused"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Eluteadlaste huvid ja soovid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Statistikatugi teadustöös:</a:t>
            </a:r>
          </a:p>
          <a:p>
            <a:pPr lvl="1"/>
            <a:r>
              <a:rPr lang="et-EE" dirty="0" smtClean="0"/>
              <a:t>Uuringute planeerimine</a:t>
            </a:r>
          </a:p>
          <a:p>
            <a:pPr lvl="1"/>
            <a:r>
              <a:rPr lang="et-EE" dirty="0" smtClean="0"/>
              <a:t>Andmeanalüüs</a:t>
            </a:r>
          </a:p>
          <a:p>
            <a:pPr>
              <a:buNone/>
            </a:pPr>
            <a:r>
              <a:rPr lang="et-EE" dirty="0" smtClean="0"/>
              <a:t>Vajadused: konsultatsioon, analüüsiteenus</a:t>
            </a:r>
          </a:p>
          <a:p>
            <a:pPr>
              <a:buNone/>
            </a:pPr>
            <a:endParaRPr lang="et-EE" dirty="0" smtClean="0"/>
          </a:p>
          <a:p>
            <a:r>
              <a:rPr lang="et-EE" dirty="0" smtClean="0"/>
              <a:t>Koolitus:</a:t>
            </a:r>
          </a:p>
          <a:p>
            <a:pPr lvl="1"/>
            <a:r>
              <a:rPr lang="et-EE" dirty="0" smtClean="0"/>
              <a:t>Õppetöö tudengitele</a:t>
            </a:r>
          </a:p>
          <a:p>
            <a:pPr lvl="1"/>
            <a:r>
              <a:rPr lang="et-EE" dirty="0" smtClean="0"/>
              <a:t>Täiendkoolitus</a:t>
            </a:r>
          </a:p>
          <a:p>
            <a:pPr lvl="1">
              <a:buNone/>
            </a:pPr>
            <a:endParaRPr lang="et-EE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EACD2-568E-45F8-A2A9-F1DC12002F37}" type="datetime1">
              <a:rPr lang="et-EE" smtClean="0"/>
              <a:t>13.04.2010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ESS 22. konverents "Statistika ja eluteadused"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Statistikute huvid ja soovid: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Vastastikku kasulik </a:t>
            </a:r>
            <a:r>
              <a:rPr lang="et-EE" dirty="0" smtClean="0">
                <a:solidFill>
                  <a:schemeClr val="accent2"/>
                </a:solidFill>
              </a:rPr>
              <a:t>teaduskoostöö</a:t>
            </a:r>
            <a:r>
              <a:rPr lang="et-EE" dirty="0" smtClean="0"/>
              <a:t>:  huvitavad andmed/probleemid, mis haakuks metodoloogilise teadustöö huvidega</a:t>
            </a:r>
          </a:p>
          <a:p>
            <a:r>
              <a:rPr lang="et-EE" dirty="0" smtClean="0"/>
              <a:t>Praktikavõimalused tudengitele/kraadiõppuritele</a:t>
            </a:r>
          </a:p>
          <a:p>
            <a:r>
              <a:rPr lang="et-EE" dirty="0" smtClean="0"/>
              <a:t>Töökohad  (karjääriväljavaated noortele)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5C95A-E06C-4BED-AFEA-D86BE4497671}" type="datetime1">
              <a:rPr lang="et-EE" smtClean="0"/>
              <a:t>13.04.2010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ESS 22. konverents "Statistika ja eluteadused"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et-EE" sz="4000" dirty="0" smtClean="0"/>
              <a:t>Probleemid: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929330"/>
          </a:xfrm>
        </p:spPr>
        <p:txBody>
          <a:bodyPr>
            <a:normAutofit/>
          </a:bodyPr>
          <a:lstStyle/>
          <a:p>
            <a:r>
              <a:rPr lang="et-EE" sz="2400" dirty="0" smtClean="0"/>
              <a:t>Koostöö – kui lihtne on leida ühist keelt?</a:t>
            </a:r>
          </a:p>
          <a:p>
            <a:r>
              <a:rPr lang="et-EE" sz="2400" dirty="0" smtClean="0"/>
              <a:t>Statistikute hõivatus tööga – kui lihtne on kaasata statistikut uue projekti juurde?</a:t>
            </a:r>
          </a:p>
          <a:p>
            <a:r>
              <a:rPr lang="et-EE" sz="2400" dirty="0" smtClean="0"/>
              <a:t>Statistikute motiveeritus  eluteadustega tegelemiseks – kas saadav tunnustus on piisav?</a:t>
            </a:r>
          </a:p>
          <a:p>
            <a:r>
              <a:rPr lang="et-EE" sz="2400" dirty="0" smtClean="0"/>
              <a:t>Statistikute juurdekasv – noorte motiveeritus statistika õppimiseks ja erialase töö tegemiseks: kuidas seda suurendada?  Kas ja kuidas  motiveerida noori spetsialiseeruma biostatistikale?</a:t>
            </a:r>
          </a:p>
          <a:p>
            <a:pPr lvl="1">
              <a:buNone/>
            </a:pPr>
            <a:endParaRPr lang="et-EE" dirty="0"/>
          </a:p>
          <a:p>
            <a:pPr lvl="1"/>
            <a:endParaRPr lang="et-EE" dirty="0" smtClean="0"/>
          </a:p>
          <a:p>
            <a:pPr lvl="1"/>
            <a:endParaRPr lang="et-EE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CA0AE-0491-404B-9AA5-DF78E25990B3}" type="datetime1">
              <a:rPr lang="et-EE" smtClean="0"/>
              <a:t>13.04.2010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ESS 22. konverents "Statistika ja eluteadused"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et-EE" sz="4000" dirty="0" smtClean="0"/>
              <a:t>Probleemid: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929330"/>
          </a:xfrm>
        </p:spPr>
        <p:txBody>
          <a:bodyPr>
            <a:normAutofit/>
          </a:bodyPr>
          <a:lstStyle/>
          <a:p>
            <a:r>
              <a:rPr lang="et-EE" sz="2400" dirty="0" smtClean="0"/>
              <a:t>Uuemad suunad eluteadustes esitavad uusi väljakutseid statistikutele – kas me ikka jõuame ajaga kaasas käia?</a:t>
            </a:r>
          </a:p>
          <a:p>
            <a:pPr lvl="1"/>
            <a:r>
              <a:rPr lang="et-EE" sz="2000" dirty="0" smtClean="0"/>
              <a:t>Nt. Geenid ja bioinformaatika</a:t>
            </a:r>
          </a:p>
          <a:p>
            <a:pPr lvl="1"/>
            <a:r>
              <a:rPr lang="et-EE" sz="2000" dirty="0" smtClean="0"/>
              <a:t>Muud suured andmemassiivid, sh näiteks rahvaloenduse andmed</a:t>
            </a:r>
          </a:p>
          <a:p>
            <a:r>
              <a:rPr lang="et-EE" sz="2400" dirty="0" smtClean="0"/>
              <a:t>Statistikute vähene organiseeritus – kas me ikka teame, millega teised tegelevad? (Aga kas meil oleks aega/vajadust ennast sellega kurssi viia?)</a:t>
            </a:r>
            <a:endParaRPr lang="et-EE" sz="2400" dirty="0"/>
          </a:p>
          <a:p>
            <a:pPr lvl="1">
              <a:buNone/>
            </a:pPr>
            <a:endParaRPr lang="et-EE" dirty="0" smtClean="0"/>
          </a:p>
          <a:p>
            <a:pPr lvl="1"/>
            <a:endParaRPr lang="et-EE" dirty="0"/>
          </a:p>
          <a:p>
            <a:pPr lvl="1"/>
            <a:endParaRPr lang="et-EE" dirty="0" smtClean="0"/>
          </a:p>
          <a:p>
            <a:pPr lvl="1"/>
            <a:endParaRPr lang="et-EE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DAA-282F-4191-88B6-1D7560ED21DE}" type="datetime1">
              <a:rPr lang="et-EE" smtClean="0"/>
              <a:t>13.04.2010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ESS 22. konverents "Statistika ja eluteadused"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Kuidas parandada eluteadlaste ja statistikute koostööd?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t-EE" dirty="0" smtClean="0"/>
              <a:t>Kas oleks rohkem vaja biostatistika-alaseid (kohalikke, eestikeelseid) konverentse (seminare, koolitusi,...)?</a:t>
            </a:r>
          </a:p>
          <a:p>
            <a:r>
              <a:rPr lang="et-EE" dirty="0" smtClean="0"/>
              <a:t>Kas on vaja luua uusi töökohti statistikutele?</a:t>
            </a:r>
          </a:p>
          <a:p>
            <a:pPr lvl="1"/>
            <a:r>
              <a:rPr lang="et-EE" dirty="0" smtClean="0"/>
              <a:t>Igale instituudile või töögrupile oma statistik (või statistikaosakond)?</a:t>
            </a:r>
          </a:p>
          <a:p>
            <a:pPr lvl="1"/>
            <a:r>
              <a:rPr lang="et-EE" dirty="0" smtClean="0"/>
              <a:t>Üleülikooliline konsultatsioonikeskus?</a:t>
            </a:r>
          </a:p>
          <a:p>
            <a:pPr>
              <a:buNone/>
            </a:pPr>
            <a:r>
              <a:rPr lang="et-EE" dirty="0" smtClean="0"/>
              <a:t>	Või: parandada eluteadlaste statistikateadmisi, et kaoks vajadus statistikaharidusega statistikute järele?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B5C-7690-4618-84CD-F716C1326E81}" type="datetime1">
              <a:rPr lang="et-EE" smtClean="0"/>
              <a:t>13.04.2010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ESS 22. konverents "Statistika ja eluteadused"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355</Words>
  <Application>Microsoft Office PowerPoint</Application>
  <PresentationFormat>On-screen Show (4:3)</PresentationFormat>
  <Paragraphs>73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Eluteadused ja statistika:  koostöö vormid</vt:lpstr>
      <vt:lpstr>Kava:</vt:lpstr>
      <vt:lpstr>Statistikud ja eluteadlased</vt:lpstr>
      <vt:lpstr>Eluteadlaste huvid ja soovid</vt:lpstr>
      <vt:lpstr>Statistikute huvid ja soovid:</vt:lpstr>
      <vt:lpstr>Probleemid:</vt:lpstr>
      <vt:lpstr>Probleemid:</vt:lpstr>
      <vt:lpstr>Kuidas parandada eluteadlaste ja statistikute koostööd?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Eluteadused ja statistika:  koostöö vormid</dc:title>
  <dc:creator>Your User Name</dc:creator>
  <cp:lastModifiedBy>Your User Name</cp:lastModifiedBy>
  <cp:revision>5</cp:revision>
  <dcterms:created xsi:type="dcterms:W3CDTF">2010-04-13T09:46:48Z</dcterms:created>
  <dcterms:modified xsi:type="dcterms:W3CDTF">2010-04-13T13:35:05Z</dcterms:modified>
</cp:coreProperties>
</file>